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7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0" r:id="rId12"/>
    <p:sldId id="271" r:id="rId13"/>
    <p:sldId id="267" r:id="rId14"/>
    <p:sldId id="268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7F3AD-4D5B-45A9-9A73-AEFDF7C67311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288A8-357B-4687-A1D1-2B598D07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88A8-357B-4687-A1D1-2B598D07B6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6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74015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3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34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6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30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9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8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34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91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4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08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29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3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EAA83F-493F-4E69-B62B-1623D89415C1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B36BC1C-6BDA-4BB1-A342-2E04712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4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polytechnic.com/contact-us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Rectifiers</a:t>
            </a:r>
            <a:b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-Electronics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250825" y="1933575"/>
            <a:ext cx="8208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 BAWA DAV College For Girls,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Batala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2" descr="https://www.vidhyaa.in/public/storage/college/59eef5e19e43e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517775"/>
            <a:ext cx="265271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708275" y="5300663"/>
            <a:ext cx="2943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Pankaj Kumar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HOD, Physics</a:t>
            </a:r>
          </a:p>
        </p:txBody>
      </p:sp>
    </p:spTree>
    <p:extLst>
      <p:ext uri="{BB962C8B-B14F-4D97-AF65-F5344CB8AC3E}">
        <p14:creationId xmlns:p14="http://schemas.microsoft.com/office/powerpoint/2010/main" val="966205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Diagram </a:t>
            </a:r>
            <a:endParaRPr lang="en-US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0980"/>
            <a:ext cx="8991600" cy="4144402"/>
          </a:xfrm>
        </p:spPr>
      </p:pic>
    </p:spTree>
    <p:extLst>
      <p:ext uri="{BB962C8B-B14F-4D97-AF65-F5344CB8AC3E}">
        <p14:creationId xmlns:p14="http://schemas.microsoft.com/office/powerpoint/2010/main" val="318341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15061"/>
            <a:ext cx="7704667" cy="19812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Block Diagram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4000"/>
            <a:ext cx="8839201" cy="4572000"/>
          </a:xfrm>
        </p:spPr>
      </p:pic>
    </p:spTree>
    <p:extLst>
      <p:ext uri="{BB962C8B-B14F-4D97-AF65-F5344CB8AC3E}">
        <p14:creationId xmlns:p14="http://schemas.microsoft.com/office/powerpoint/2010/main" val="214128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Wave forms at various points in a Regulated power supply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25" y="2667000"/>
            <a:ext cx="3526612" cy="3332163"/>
          </a:xfrm>
        </p:spPr>
      </p:pic>
    </p:spTree>
    <p:extLst>
      <p:ext uri="{BB962C8B-B14F-4D97-AF65-F5344CB8AC3E}">
        <p14:creationId xmlns:p14="http://schemas.microsoft.com/office/powerpoint/2010/main" val="35131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Rectification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31640"/>
            <a:ext cx="8363272" cy="4794523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Rectification is a process of converting the alternating quantity (voltage or current) into a corresponding direct quantity(voltage or current).</a:t>
            </a:r>
          </a:p>
          <a:p>
            <a:pPr marL="0" indent="0" algn="just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to a rectifier is AC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whereas its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Output is unidirectional or DC.</a:t>
            </a:r>
          </a:p>
          <a:p>
            <a:pPr marL="0" indent="0" algn="just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7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19" y="5815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Rectifiers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1620"/>
            <a:ext cx="8229600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Rectifier is an electronic device which is used for converting an alternating quantity (Voltage or current) into unidirectional i.e. DC quantity (Voltage or current).</a:t>
            </a:r>
          </a:p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Block diagram of Rectifier:</a:t>
            </a: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6" y="4077072"/>
            <a:ext cx="8406931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of Rectification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electronic circuit such as amplifiers, needs  a DC power source for its operation.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DC voltage has to be obtained from AC supply.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the AC supply has to be reduced  Stepped down first using a Step down transformer and then converted to dc by using rectifier.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Rectifier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52600"/>
            <a:ext cx="7607565" cy="4564539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05000"/>
            <a:ext cx="7607565" cy="456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7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704667" cy="1981200"/>
          </a:xfrm>
        </p:spPr>
        <p:txBody>
          <a:bodyPr/>
          <a:lstStyle/>
          <a:p>
            <a:r>
              <a:rPr lang="en-US" b="1" dirty="0" smtClean="0"/>
              <a:t>Half Wave Rectifier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4419600"/>
          </a:xfrm>
        </p:spPr>
      </p:pic>
    </p:spTree>
    <p:extLst>
      <p:ext uri="{BB962C8B-B14F-4D97-AF65-F5344CB8AC3E}">
        <p14:creationId xmlns:p14="http://schemas.microsoft.com/office/powerpoint/2010/main" val="14981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Full </a:t>
            </a:r>
            <a:r>
              <a:rPr lang="en-US" b="1" dirty="0"/>
              <a:t>Wave </a:t>
            </a:r>
            <a:r>
              <a:rPr lang="en-US" b="1" dirty="0" smtClean="0"/>
              <a:t>Rectifier (</a:t>
            </a:r>
            <a:r>
              <a:rPr lang="en-US" b="1" dirty="0" smtClean="0">
                <a:solidFill>
                  <a:srgbClr val="FF0000"/>
                </a:solidFill>
              </a:rPr>
              <a:t>Center Tapped Transformer</a:t>
            </a:r>
            <a:r>
              <a:rPr lang="en-US" b="1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17" y="2667000"/>
            <a:ext cx="5887428" cy="3332163"/>
          </a:xfrm>
        </p:spPr>
      </p:pic>
    </p:spTree>
    <p:extLst>
      <p:ext uri="{BB962C8B-B14F-4D97-AF65-F5344CB8AC3E}">
        <p14:creationId xmlns:p14="http://schemas.microsoft.com/office/powerpoint/2010/main" val="32491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652"/>
            <a:ext cx="6705600" cy="6608135"/>
          </a:xfrm>
        </p:spPr>
      </p:pic>
    </p:spTree>
    <p:extLst>
      <p:ext uri="{BB962C8B-B14F-4D97-AF65-F5344CB8AC3E}">
        <p14:creationId xmlns:p14="http://schemas.microsoft.com/office/powerpoint/2010/main" val="142764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19" y="838200"/>
            <a:ext cx="7729581" cy="5636648"/>
          </a:xfrm>
        </p:spPr>
      </p:pic>
    </p:spTree>
    <p:extLst>
      <p:ext uri="{BB962C8B-B14F-4D97-AF65-F5344CB8AC3E}">
        <p14:creationId xmlns:p14="http://schemas.microsoft.com/office/powerpoint/2010/main" val="3806006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Full </a:t>
            </a:r>
            <a:r>
              <a:rPr lang="en-US" b="1" dirty="0"/>
              <a:t>Wave </a:t>
            </a:r>
            <a:r>
              <a:rPr lang="en-US" b="1" dirty="0" smtClean="0"/>
              <a:t>Rectifier (</a:t>
            </a:r>
            <a:r>
              <a:rPr lang="en-US" b="1" dirty="0" smtClean="0">
                <a:solidFill>
                  <a:srgbClr val="FF0000"/>
                </a:solidFill>
              </a:rPr>
              <a:t>Bridge</a:t>
            </a:r>
            <a:r>
              <a:rPr lang="en-US" b="1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64" y="2861263"/>
            <a:ext cx="6163535" cy="2943636"/>
          </a:xfrm>
        </p:spPr>
      </p:pic>
    </p:spTree>
    <p:extLst>
      <p:ext uri="{BB962C8B-B14F-4D97-AF65-F5344CB8AC3E}">
        <p14:creationId xmlns:p14="http://schemas.microsoft.com/office/powerpoint/2010/main" val="13803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7616407" cy="5554118"/>
          </a:xfrm>
        </p:spPr>
      </p:pic>
      <p:sp>
        <p:nvSpPr>
          <p:cNvPr id="4" name="Rectangle 4">
            <a:hlinkClick r:id="rId3"/>
          </p:cNvPr>
          <p:cNvSpPr>
            <a:spLocks noChangeArrowheads="1"/>
          </p:cNvSpPr>
          <p:nvPr/>
        </p:nvSpPr>
        <p:spPr bwMode="auto">
          <a:xfrm>
            <a:off x="3000364" y="6572272"/>
            <a:ext cx="3248036" cy="2095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IN" sz="2000" i="1" u="sng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For more detail contact us</a:t>
            </a:r>
          </a:p>
        </p:txBody>
      </p:sp>
    </p:spTree>
    <p:extLst>
      <p:ext uri="{BB962C8B-B14F-4D97-AF65-F5344CB8AC3E}">
        <p14:creationId xmlns:p14="http://schemas.microsoft.com/office/powerpoint/2010/main" val="244222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762000" y="2438400"/>
            <a:ext cx="662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n-US" altLang="en-US" sz="96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961422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62</TotalTime>
  <Words>186</Words>
  <Application>Microsoft Office PowerPoint</Application>
  <PresentationFormat>On-screen Show (4:3)</PresentationFormat>
  <Paragraphs>25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Times New Roman</vt:lpstr>
      <vt:lpstr>Parallax</vt:lpstr>
      <vt:lpstr>Rectifiers B. Sc- 5th Sem-Electronics</vt:lpstr>
      <vt:lpstr>Block Diagram </vt:lpstr>
      <vt:lpstr>Block Diagram </vt:lpstr>
      <vt:lpstr>Wave forms at various points in a Regulated power supply</vt:lpstr>
      <vt:lpstr>Rectification</vt:lpstr>
      <vt:lpstr>Rectifiers</vt:lpstr>
      <vt:lpstr>Need of Rectification</vt:lpstr>
      <vt:lpstr>Types of Rectifier</vt:lpstr>
      <vt:lpstr>Half Wave Rectifier</vt:lpstr>
      <vt:lpstr>Full Wave Rectifier (Center Tapped Transformer)</vt:lpstr>
      <vt:lpstr>PowerPoint Presentation</vt:lpstr>
      <vt:lpstr>PowerPoint Presentation</vt:lpstr>
      <vt:lpstr>Full Wave Rectifier (Bridge)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Rectifiers, Filters and Regulator</dc:title>
  <dc:creator>om</dc:creator>
  <cp:lastModifiedBy>PC</cp:lastModifiedBy>
  <cp:revision>34</cp:revision>
  <dcterms:created xsi:type="dcterms:W3CDTF">2017-01-08T14:03:45Z</dcterms:created>
  <dcterms:modified xsi:type="dcterms:W3CDTF">2023-10-18T08:07:39Z</dcterms:modified>
</cp:coreProperties>
</file>